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handoutMasterIdLst>
    <p:handoutMasterId r:id="rId5"/>
  </p:handoutMasterIdLst>
  <p:sldIdLst>
    <p:sldId id="262" r:id="rId2"/>
    <p:sldId id="263" r:id="rId3"/>
    <p:sldId id="264" r:id="rId4"/>
  </p:sldIdLst>
  <p:sldSz cx="10972800" cy="5741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3"/>
    <p:restoredTop sz="94668"/>
  </p:normalViewPr>
  <p:slideViewPr>
    <p:cSldViewPr snapToGrid="0" snapToObjects="1">
      <p:cViewPr>
        <p:scale>
          <a:sx n="103" d="100"/>
          <a:sy n="103" d="100"/>
        </p:scale>
        <p:origin x="6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1" d="100"/>
          <a:sy n="101" d="100"/>
        </p:scale>
        <p:origin x="244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147A7D-F081-1EF5-98AF-1CB2778E2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E2244-4BD7-CBCB-281C-20170D7769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00162-E1F4-C76A-E584-6DE51E502F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0F987-E07A-DF48-87F0-18691BB8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139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ripples and a shadow of a palm tree&#10;&#10;Description automatically generated">
            <a:extLst>
              <a:ext uri="{FF2B5EF4-FFF2-40B4-BE49-F238E27FC236}">
                <a16:creationId xmlns:a16="http://schemas.microsoft.com/office/drawing/2014/main" id="{E929B139-D6D9-15D3-A2E4-20451A7BD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2" y="0"/>
            <a:ext cx="10981125" cy="574198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B5C7734-56CC-1968-3E4F-539A6E00C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3853" y="240362"/>
            <a:ext cx="3104147" cy="1316911"/>
          </a:xfrm>
          <a:prstGeom prst="rect">
            <a:avLst/>
          </a:prstGeom>
          <a:effectLst>
            <a:glow rad="638067">
              <a:schemeClr val="bg2">
                <a:alpha val="5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C4BB5-8F64-BBC8-F8E0-473A69E65067}"/>
              </a:ext>
            </a:extLst>
          </p:cNvPr>
          <p:cNvSpPr/>
          <p:nvPr userDrawn="1"/>
        </p:nvSpPr>
        <p:spPr>
          <a:xfrm>
            <a:off x="929321" y="2178424"/>
            <a:ext cx="3012013" cy="300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70A3F7-7088-8388-AF37-2508E7276944}"/>
              </a:ext>
            </a:extLst>
          </p:cNvPr>
          <p:cNvGrpSpPr/>
          <p:nvPr userDrawn="1"/>
        </p:nvGrpSpPr>
        <p:grpSpPr>
          <a:xfrm flipH="1">
            <a:off x="3941333" y="1995492"/>
            <a:ext cx="266700" cy="3390896"/>
            <a:chOff x="2577311" y="2043350"/>
            <a:chExt cx="269875" cy="379237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4F52E0-7E76-D721-BF57-9FADB50D822D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FE6A54-9352-8F63-391C-612DDBF2520A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1B1CF6-C002-6C3B-AA9B-6ADBA3279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12F5FD-EED8-F4CC-36A6-7A7EE5B0D0DF}"/>
              </a:ext>
            </a:extLst>
          </p:cNvPr>
          <p:cNvGrpSpPr/>
          <p:nvPr userDrawn="1"/>
        </p:nvGrpSpPr>
        <p:grpSpPr>
          <a:xfrm>
            <a:off x="652975" y="1995497"/>
            <a:ext cx="266700" cy="3390891"/>
            <a:chOff x="2577311" y="2043350"/>
            <a:chExt cx="269875" cy="379237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E19377-FFBC-4E66-91E0-8DA4EDD05EDB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35C3F6-D612-1AA4-288D-AEDF513AC68F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4BD6F7-34ED-29A5-6F88-74CC6B2D2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C94219-3372-249B-8D6F-113BE2BEA9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5104" y="2389561"/>
            <a:ext cx="2590800" cy="258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4A854AC4-E0B5-72C5-994A-9F115E3051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0269" y="240362"/>
            <a:ext cx="3610288" cy="1190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E36FB5-4755-414A-2ED5-2F3AF96BE3F0}"/>
              </a:ext>
            </a:extLst>
          </p:cNvPr>
          <p:cNvSpPr txBox="1"/>
          <p:nvPr userDrawn="1"/>
        </p:nvSpPr>
        <p:spPr>
          <a:xfrm>
            <a:off x="540269" y="1447646"/>
            <a:ext cx="3848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spc="300" dirty="0">
                <a:solidFill>
                  <a:schemeClr val="accent4"/>
                </a:solidFill>
                <a:effectLst/>
                <a:latin typeface="Tw Cen MT Std" panose="020B0402020104020603" pitchFamily="34" charset="0"/>
              </a:rPr>
              <a:t>CCAW SUMMIT: </a:t>
            </a:r>
            <a:r>
              <a:rPr lang="en-US" sz="1200" b="0" i="0" spc="300" dirty="0">
                <a:solidFill>
                  <a:schemeClr val="accent4"/>
                </a:solidFill>
                <a:effectLst/>
                <a:latin typeface="Tw Cen MT Std" panose="020B0402020104020603" pitchFamily="34" charset="0"/>
              </a:rPr>
              <a:t>BEYOND THE BOUNDS</a:t>
            </a:r>
          </a:p>
        </p:txBody>
      </p:sp>
    </p:spTree>
    <p:extLst>
      <p:ext uri="{BB962C8B-B14F-4D97-AF65-F5344CB8AC3E}">
        <p14:creationId xmlns:p14="http://schemas.microsoft.com/office/powerpoint/2010/main" val="29229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lm tree leaf on water&#10;&#10;Description automatically generated">
            <a:extLst>
              <a:ext uri="{FF2B5EF4-FFF2-40B4-BE49-F238E27FC236}">
                <a16:creationId xmlns:a16="http://schemas.microsoft.com/office/drawing/2014/main" id="{71A4AE1A-187D-0678-5844-3A3428094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26" y="0"/>
            <a:ext cx="10989451" cy="574198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9729155-60DB-1729-715B-0FD61AEA0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68556" y="240361"/>
            <a:ext cx="3094740" cy="1316911"/>
          </a:xfrm>
          <a:prstGeom prst="rect">
            <a:avLst/>
          </a:prstGeom>
          <a:effectLst>
            <a:glow rad="638067">
              <a:schemeClr val="accent4">
                <a:alpha val="5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2AE792-72C3-0204-6D1A-9E36DAAB92D5}"/>
              </a:ext>
            </a:extLst>
          </p:cNvPr>
          <p:cNvSpPr/>
          <p:nvPr userDrawn="1"/>
        </p:nvSpPr>
        <p:spPr>
          <a:xfrm>
            <a:off x="929321" y="2178424"/>
            <a:ext cx="3012013" cy="300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6614DF-6F7D-0D73-24A3-D0C36D720C85}"/>
              </a:ext>
            </a:extLst>
          </p:cNvPr>
          <p:cNvGrpSpPr/>
          <p:nvPr userDrawn="1"/>
        </p:nvGrpSpPr>
        <p:grpSpPr>
          <a:xfrm flipH="1">
            <a:off x="3941333" y="1995492"/>
            <a:ext cx="266700" cy="3390896"/>
            <a:chOff x="2577311" y="2043350"/>
            <a:chExt cx="269875" cy="379237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BDCA59-418C-6DA5-00D3-317B1C10DF9E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06190E-A23D-AA8C-F056-AAF25CC47E9E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54D827-E9B7-DB5F-0D45-F4925342A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38F57E-E186-38EF-EAA7-DF5FCA45DD60}"/>
              </a:ext>
            </a:extLst>
          </p:cNvPr>
          <p:cNvGrpSpPr/>
          <p:nvPr userDrawn="1"/>
        </p:nvGrpSpPr>
        <p:grpSpPr>
          <a:xfrm>
            <a:off x="652975" y="1995497"/>
            <a:ext cx="266700" cy="3390891"/>
            <a:chOff x="2577311" y="2043350"/>
            <a:chExt cx="269875" cy="379237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1D1065-4BE8-7CE7-AF22-40752ABE0D2B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DE1F21-B6E8-B0B5-87D0-DBD11694723A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E562AE-36AF-AC79-25F2-DC5B064FC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600C4F87-ED51-5F06-A680-F583563260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5104" y="2389561"/>
            <a:ext cx="2590800" cy="258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D947D-5E33-85FE-2870-A90663AF9F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40269" y="240363"/>
            <a:ext cx="3610288" cy="1190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20E43E-45E7-B0D6-46AB-B4E97EE94B36}"/>
              </a:ext>
            </a:extLst>
          </p:cNvPr>
          <p:cNvSpPr txBox="1"/>
          <p:nvPr userDrawn="1"/>
        </p:nvSpPr>
        <p:spPr>
          <a:xfrm>
            <a:off x="540269" y="1447646"/>
            <a:ext cx="3848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spc="300" dirty="0">
                <a:solidFill>
                  <a:schemeClr val="bg1"/>
                </a:solidFill>
                <a:effectLst/>
                <a:latin typeface="Tw Cen MT Std" panose="020B0402020104020603" pitchFamily="34" charset="0"/>
              </a:rPr>
              <a:t>CCAW SUMMIT: </a:t>
            </a:r>
            <a:r>
              <a:rPr lang="en-US" sz="1200" b="0" i="0" spc="300" dirty="0">
                <a:solidFill>
                  <a:schemeClr val="bg1"/>
                </a:solidFill>
                <a:effectLst/>
                <a:latin typeface="Tw Cen MT Std" panose="020B0402020104020603" pitchFamily="34" charset="0"/>
              </a:rPr>
              <a:t>BEYOND THE BOUNDS</a:t>
            </a:r>
          </a:p>
        </p:txBody>
      </p:sp>
    </p:spTree>
    <p:extLst>
      <p:ext uri="{BB962C8B-B14F-4D97-AF65-F5344CB8AC3E}">
        <p14:creationId xmlns:p14="http://schemas.microsoft.com/office/powerpoint/2010/main" val="40569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pple ripples on water with palm leaves&#10;&#10;Description automatically generated">
            <a:extLst>
              <a:ext uri="{FF2B5EF4-FFF2-40B4-BE49-F238E27FC236}">
                <a16:creationId xmlns:a16="http://schemas.microsoft.com/office/drawing/2014/main" id="{B631483E-61DB-5664-0D88-ACE9AA375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989451" cy="57419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B6711B-C131-82C6-CD5E-EFA044FFA5A1}"/>
              </a:ext>
            </a:extLst>
          </p:cNvPr>
          <p:cNvSpPr txBox="1"/>
          <p:nvPr userDrawn="1"/>
        </p:nvSpPr>
        <p:spPr>
          <a:xfrm>
            <a:off x="540269" y="1449717"/>
            <a:ext cx="3848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spc="300" dirty="0">
                <a:solidFill>
                  <a:schemeClr val="bg1"/>
                </a:solidFill>
                <a:effectLst>
                  <a:outerShdw blurRad="501182" dir="5400000" algn="ctr" rotWithShape="0">
                    <a:schemeClr val="accent4"/>
                  </a:outerShdw>
                </a:effectLst>
                <a:latin typeface="Tw Cen MT Std" panose="020B0402020104020603" pitchFamily="34" charset="0"/>
              </a:rPr>
              <a:t>CCAW SUMMIT: </a:t>
            </a:r>
            <a:r>
              <a:rPr lang="en-US" sz="1200" b="0" i="0" spc="300" dirty="0">
                <a:solidFill>
                  <a:schemeClr val="bg1"/>
                </a:solidFill>
                <a:effectLst>
                  <a:outerShdw blurRad="501182" dir="5400000" algn="ctr" rotWithShape="0">
                    <a:schemeClr val="accent4"/>
                  </a:outerShdw>
                </a:effectLst>
                <a:latin typeface="Tw Cen MT Std" panose="020B0402020104020603" pitchFamily="34" charset="0"/>
              </a:rPr>
              <a:t>BEYOND THE BOUNDS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932EB-8887-8D49-BA3F-A4A1E1F76D50}"/>
              </a:ext>
            </a:extLst>
          </p:cNvPr>
          <p:cNvSpPr/>
          <p:nvPr userDrawn="1"/>
        </p:nvSpPr>
        <p:spPr>
          <a:xfrm>
            <a:off x="929321" y="2178424"/>
            <a:ext cx="3012013" cy="3009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E83E1-FB0E-6051-6ABF-FC54F24E8771}"/>
              </a:ext>
            </a:extLst>
          </p:cNvPr>
          <p:cNvGrpSpPr/>
          <p:nvPr userDrawn="1"/>
        </p:nvGrpSpPr>
        <p:grpSpPr>
          <a:xfrm flipH="1">
            <a:off x="3941333" y="1995492"/>
            <a:ext cx="266700" cy="3390896"/>
            <a:chOff x="2577311" y="2043350"/>
            <a:chExt cx="269875" cy="379237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2293F7-11F4-CEB0-DFC4-FC6647053DE0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784D3D-7A90-4B76-CB15-CB99550712CA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BD94AE-6AE5-798B-DE45-12327DD06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6A759B-0609-C883-34E2-290EA346B7BF}"/>
              </a:ext>
            </a:extLst>
          </p:cNvPr>
          <p:cNvGrpSpPr/>
          <p:nvPr userDrawn="1"/>
        </p:nvGrpSpPr>
        <p:grpSpPr>
          <a:xfrm>
            <a:off x="652975" y="1995497"/>
            <a:ext cx="266700" cy="3390891"/>
            <a:chOff x="2577311" y="2043350"/>
            <a:chExt cx="269875" cy="379237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4D811C-544B-3AE5-CDC1-9ECE79529E21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2F8EE8-9FDE-BE22-A30C-0E6C34C20D2A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1BDE8C-5392-D90F-F292-C071A0F70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C226C9E-0EAD-1C66-516E-A487F65862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5104" y="2389561"/>
            <a:ext cx="2590800" cy="258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CD7FD-5438-9D5E-9807-0C3047FFA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0269" y="240363"/>
            <a:ext cx="3610288" cy="119095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23C8636-5798-2DBB-7A29-B2A273E6A4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68556" y="240361"/>
            <a:ext cx="3094740" cy="1316911"/>
          </a:xfrm>
          <a:prstGeom prst="rect">
            <a:avLst/>
          </a:prstGeom>
          <a:effectLst>
            <a:glow rad="638067">
              <a:schemeClr val="accent4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65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02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defTabSz="574243" rtl="0" eaLnBrk="1" latinLnBrk="0" hangingPunct="1">
        <a:lnSpc>
          <a:spcPct val="90000"/>
        </a:lnSpc>
        <a:spcBef>
          <a:spcPct val="0"/>
        </a:spcBef>
        <a:buNone/>
        <a:defRPr sz="2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561" indent="-143561" algn="l" defTabSz="574243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30682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507" kern="1200">
          <a:solidFill>
            <a:schemeClr val="tx1"/>
          </a:solidFill>
          <a:latin typeface="+mn-lt"/>
          <a:ea typeface="+mn-ea"/>
          <a:cs typeface="+mn-cs"/>
        </a:defRPr>
      </a:lvl2pPr>
      <a:lvl3pPr marL="717804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3pPr>
      <a:lvl4pPr marL="1004926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292047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579169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866290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153412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440534" indent="-143561" algn="l" defTabSz="574243" rtl="0" eaLnBrk="1" latinLnBrk="0" hangingPunct="1">
        <a:lnSpc>
          <a:spcPct val="90000"/>
        </a:lnSpc>
        <a:spcBef>
          <a:spcPts val="314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1pPr>
      <a:lvl2pPr marL="287122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2pPr>
      <a:lvl3pPr marL="574243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3pPr>
      <a:lvl4pPr marL="861365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6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435608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722730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009851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296973" algn="l" defTabSz="574243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72" userDrawn="1">
          <p15:clr>
            <a:srgbClr val="A4A3A4"/>
          </p15:clr>
        </p15:guide>
        <p15:guide id="3" orient="horz" pos="3393" userDrawn="1">
          <p15:clr>
            <a:srgbClr val="A4A3A4"/>
          </p15:clr>
        </p15:guide>
        <p15:guide id="4" orient="horz" pos="3273" userDrawn="1">
          <p15:clr>
            <a:srgbClr val="A4A3A4"/>
          </p15:clr>
        </p15:guide>
        <p15:guide id="5" pos="648" userDrawn="1">
          <p15:clr>
            <a:srgbClr val="A4A3A4"/>
          </p15:clr>
        </p15:guide>
        <p15:guide id="6" pos="2640" userDrawn="1">
          <p15:clr>
            <a:srgbClr val="A4A3A4"/>
          </p15:clr>
        </p15:guide>
        <p15:guide id="8" orient="horz" pos="225" userDrawn="1">
          <p15:clr>
            <a:srgbClr val="A4A3A4"/>
          </p15:clr>
        </p15:guide>
        <p15:guide id="9" pos="192" userDrawn="1">
          <p15:clr>
            <a:srgbClr val="A4A3A4"/>
          </p15:clr>
        </p15:guide>
        <p15:guide id="12" orient="horz" pos="345" userDrawn="1">
          <p15:clr>
            <a:srgbClr val="A4A3A4"/>
          </p15:clr>
        </p15:guide>
        <p15:guide id="13" orient="horz" pos="3081" userDrawn="1">
          <p15:clr>
            <a:srgbClr val="A4A3A4"/>
          </p15:clr>
        </p15:guide>
        <p15:guide id="14" orient="horz" pos="2769" userDrawn="1">
          <p15:clr>
            <a:srgbClr val="A4A3A4"/>
          </p15:clr>
        </p15:guide>
        <p15:guide id="15" orient="horz" pos="105" userDrawn="1">
          <p15:clr>
            <a:srgbClr val="A4A3A4"/>
          </p15:clr>
        </p15:guide>
        <p15:guide id="17" orient="horz" pos="3513" userDrawn="1">
          <p15:clr>
            <a:srgbClr val="A4A3A4"/>
          </p15:clr>
        </p15:guide>
        <p15:guide id="18" pos="1632" userDrawn="1">
          <p15:clr>
            <a:srgbClr val="A4A3A4"/>
          </p15:clr>
        </p15:guide>
        <p15:guide id="19" pos="1032" userDrawn="1">
          <p15:clr>
            <a:srgbClr val="A4A3A4"/>
          </p15:clr>
        </p15:guide>
        <p15:guide id="20" pos="408" userDrawn="1">
          <p15:clr>
            <a:srgbClr val="A4A3A4"/>
          </p15:clr>
        </p15:guide>
        <p15:guide id="21" orient="horz" pos="825" userDrawn="1">
          <p15:clr>
            <a:srgbClr val="A4A3A4"/>
          </p15:clr>
        </p15:guide>
        <p15:guide id="22" orient="horz" pos="537" userDrawn="1">
          <p15:clr>
            <a:srgbClr val="A4A3A4"/>
          </p15:clr>
        </p15:guide>
        <p15:guide id="23" orient="horz" pos="2241" userDrawn="1">
          <p15:clr>
            <a:srgbClr val="A4A3A4"/>
          </p15:clr>
        </p15:guide>
        <p15:guide id="24" pos="6720" userDrawn="1">
          <p15:clr>
            <a:srgbClr val="A4A3A4"/>
          </p15:clr>
        </p15:guide>
        <p15:guide id="25" pos="6504" userDrawn="1">
          <p15:clr>
            <a:srgbClr val="A4A3A4"/>
          </p15:clr>
        </p15:guide>
        <p15:guide id="26" pos="6288" userDrawn="1">
          <p15:clr>
            <a:srgbClr val="A4A3A4"/>
          </p15:clr>
        </p15:guide>
        <p15:guide id="27" pos="5880" userDrawn="1">
          <p15:clr>
            <a:srgbClr val="A4A3A4"/>
          </p15:clr>
        </p15:guide>
        <p15:guide id="28" pos="5280" userDrawn="1">
          <p15:clr>
            <a:srgbClr val="A4A3A4"/>
          </p15:clr>
        </p15:guide>
        <p15:guide id="29" orient="horz" pos="13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811B5-DDAA-C5DE-42B6-110C236E40B0}"/>
              </a:ext>
            </a:extLst>
          </p:cNvPr>
          <p:cNvSpPr txBox="1"/>
          <p:nvPr/>
        </p:nvSpPr>
        <p:spPr>
          <a:xfrm>
            <a:off x="4780880" y="2617629"/>
            <a:ext cx="5544220" cy="160043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4000" b="1" i="0" kern="0" spc="600" dirty="0">
                <a:solidFill>
                  <a:schemeClr val="tx2"/>
                </a:solidFill>
                <a:latin typeface="Tw Cen MT Std" panose="020B0402020104020603" pitchFamily="34" charset="0"/>
              </a:rPr>
              <a:t>LINDSAY </a:t>
            </a:r>
            <a:br>
              <a:rPr lang="en-US" sz="4000" b="1" i="0" kern="0" spc="60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r>
              <a:rPr lang="en-US" sz="4000" b="1" i="0" kern="0" spc="600" dirty="0">
                <a:solidFill>
                  <a:schemeClr val="tx2"/>
                </a:solidFill>
                <a:latin typeface="Tw Cen MT Std" panose="020B0402020104020603" pitchFamily="34" charset="0"/>
              </a:rPr>
              <a:t>LONGNAME </a:t>
            </a:r>
            <a:br>
              <a:rPr lang="en-US" sz="4000" b="1" i="0" kern="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endParaRPr lang="en-US" sz="2400" b="0" i="0" kern="0" spc="300" dirty="0">
              <a:solidFill>
                <a:schemeClr val="tx1"/>
              </a:solidFill>
              <a:latin typeface="Tw Cen MT Std" panose="020B04020201040206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809C1-186F-C17F-DA85-D4290427423A}"/>
              </a:ext>
            </a:extLst>
          </p:cNvPr>
          <p:cNvSpPr txBox="1"/>
          <p:nvPr/>
        </p:nvSpPr>
        <p:spPr>
          <a:xfrm>
            <a:off x="4719748" y="4260775"/>
            <a:ext cx="5569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kern="0" spc="300" dirty="0">
                <a:solidFill>
                  <a:schemeClr val="tx1"/>
                </a:solidFill>
                <a:latin typeface="Tw Cen MT Std" panose="020B0402020104020603" pitchFamily="34" charset="0"/>
              </a:rPr>
              <a:t>Insert Title/Organization Here</a:t>
            </a:r>
            <a:endParaRPr lang="en-US" sz="24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6A59D8-CFFE-2FCE-81E7-A05ACA9F0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7B1E87-1291-6743-6A45-F9B880BD3791}"/>
              </a:ext>
            </a:extLst>
          </p:cNvPr>
          <p:cNvSpPr txBox="1"/>
          <p:nvPr/>
        </p:nvSpPr>
        <p:spPr>
          <a:xfrm>
            <a:off x="4780880" y="2617629"/>
            <a:ext cx="5544220" cy="160043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  <a:t>LINDSAY </a:t>
            </a:r>
            <a:b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</a:br>
            <a: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  <a:t>LONGNAME </a:t>
            </a:r>
            <a:br>
              <a:rPr lang="en-US" sz="4000" b="1" i="0" kern="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endParaRPr lang="en-US" sz="2400" b="0" i="0" kern="0" spc="300" dirty="0">
              <a:solidFill>
                <a:schemeClr val="tx1"/>
              </a:solidFill>
              <a:latin typeface="Tw Cen MT Std" panose="020B0402020104020603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2AE73A-1BA1-D4FD-9B66-18DA7B8188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CE1BD-99F9-E173-EB83-37CACA52E0E1}"/>
              </a:ext>
            </a:extLst>
          </p:cNvPr>
          <p:cNvSpPr txBox="1"/>
          <p:nvPr/>
        </p:nvSpPr>
        <p:spPr>
          <a:xfrm>
            <a:off x="4719748" y="4260775"/>
            <a:ext cx="5569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kern="0" spc="300" dirty="0">
                <a:solidFill>
                  <a:schemeClr val="bg2"/>
                </a:solidFill>
                <a:latin typeface="Tw Cen MT Std" panose="020B0402020104020603" pitchFamily="34" charset="0"/>
              </a:rPr>
              <a:t>Insert Title/Organization Here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24ABE1-50BF-E135-1719-C606C78EDFB5}"/>
              </a:ext>
            </a:extLst>
          </p:cNvPr>
          <p:cNvSpPr txBox="1"/>
          <p:nvPr/>
        </p:nvSpPr>
        <p:spPr>
          <a:xfrm>
            <a:off x="4780880" y="2617629"/>
            <a:ext cx="5544220" cy="160043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  <a:t>LINDSAY </a:t>
            </a:r>
            <a:b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</a:br>
            <a: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  <a:t>LONGNAME </a:t>
            </a:r>
            <a:br>
              <a:rPr lang="en-US" sz="4000" b="1" i="0" kern="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endParaRPr lang="en-US" sz="2400" b="0" i="0" kern="0" spc="300" dirty="0">
              <a:solidFill>
                <a:schemeClr val="tx1"/>
              </a:solidFill>
              <a:latin typeface="Tw Cen MT Std" panose="020B04020201040206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D16ADC-B428-B535-671B-3020FFBBBC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BB785-274D-0D42-8A81-4642D48F0416}"/>
              </a:ext>
            </a:extLst>
          </p:cNvPr>
          <p:cNvSpPr txBox="1"/>
          <p:nvPr/>
        </p:nvSpPr>
        <p:spPr>
          <a:xfrm>
            <a:off x="4719748" y="4260775"/>
            <a:ext cx="5569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kern="0" spc="300" dirty="0">
                <a:solidFill>
                  <a:schemeClr val="tx1"/>
                </a:solidFill>
                <a:latin typeface="Tw Cen MT Std" panose="020B0402020104020603" pitchFamily="34" charset="0"/>
              </a:rPr>
              <a:t>Insert Title/Organization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0587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CAW">
      <a:dk1>
        <a:srgbClr val="282A30"/>
      </a:dk1>
      <a:lt1>
        <a:srgbClr val="FFFFFF"/>
      </a:lt1>
      <a:dk2>
        <a:srgbClr val="A7302B"/>
      </a:dk2>
      <a:lt2>
        <a:srgbClr val="ECECEC"/>
      </a:lt2>
      <a:accent1>
        <a:srgbClr val="8A240E"/>
      </a:accent1>
      <a:accent2>
        <a:srgbClr val="A8302C"/>
      </a:accent2>
      <a:accent3>
        <a:srgbClr val="454852"/>
      </a:accent3>
      <a:accent4>
        <a:srgbClr val="62666E"/>
      </a:accent4>
      <a:accent5>
        <a:srgbClr val="8D9199"/>
      </a:accent5>
      <a:accent6>
        <a:srgbClr val="BABDC1"/>
      </a:accent6>
      <a:hlink>
        <a:srgbClr val="A7302B"/>
      </a:hlink>
      <a:folHlink>
        <a:srgbClr val="8A240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27</Words>
  <Application>Microsoft Macintosh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Tw Cen MT Std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Isabelle Hernandez</cp:lastModifiedBy>
  <cp:revision>12</cp:revision>
  <dcterms:created xsi:type="dcterms:W3CDTF">2018-11-07T17:40:35Z</dcterms:created>
  <dcterms:modified xsi:type="dcterms:W3CDTF">2024-07-09T17:30:13Z</dcterms:modified>
</cp:coreProperties>
</file>