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99" r:id="rId3"/>
    <p:sldId id="298" r:id="rId4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5"/>
    <p:restoredTop sz="94714"/>
  </p:normalViewPr>
  <p:slideViewPr>
    <p:cSldViewPr snapToGrid="0" snapToObjects="1">
      <p:cViewPr>
        <p:scale>
          <a:sx n="79" d="100"/>
          <a:sy n="79" d="100"/>
        </p:scale>
        <p:origin x="1176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pple ripples in the water&#10;&#10;Description automatically generated">
            <a:extLst>
              <a:ext uri="{FF2B5EF4-FFF2-40B4-BE49-F238E27FC236}">
                <a16:creationId xmlns:a16="http://schemas.microsoft.com/office/drawing/2014/main" id="{5EC96AF3-DB2B-020A-57E6-84E5A3E3A2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2AB43AF-0561-133E-B170-58CD3BE129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9137" y="238960"/>
            <a:ext cx="3200400" cy="1357746"/>
          </a:xfrm>
          <a:prstGeom prst="rect">
            <a:avLst/>
          </a:prstGeom>
          <a:effectLst>
            <a:glow rad="638067">
              <a:schemeClr val="bg2">
                <a:alpha val="50000"/>
              </a:schemeClr>
            </a:glo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F91C74-C6B4-8E36-7020-ED88E2A8DA7A}"/>
              </a:ext>
            </a:extLst>
          </p:cNvPr>
          <p:cNvSpPr/>
          <p:nvPr userDrawn="1"/>
        </p:nvSpPr>
        <p:spPr>
          <a:xfrm>
            <a:off x="2832012" y="2855561"/>
            <a:ext cx="3479977" cy="3479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CCB8BC-BDEB-7C1E-7D1F-4C3BF5787C94}"/>
              </a:ext>
            </a:extLst>
          </p:cNvPr>
          <p:cNvGrpSpPr/>
          <p:nvPr userDrawn="1"/>
        </p:nvGrpSpPr>
        <p:grpSpPr>
          <a:xfrm>
            <a:off x="2372652" y="2468409"/>
            <a:ext cx="266700" cy="4254280"/>
            <a:chOff x="2577311" y="2043350"/>
            <a:chExt cx="269875" cy="379237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FEAA03-CC2C-B856-E5E5-01E3CD4D90D0}"/>
                </a:ext>
              </a:extLst>
            </p:cNvPr>
            <p:cNvCxnSpPr/>
            <p:nvPr/>
          </p:nvCxnSpPr>
          <p:spPr>
            <a:xfrm>
              <a:off x="2577311" y="2043350"/>
              <a:ext cx="26670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7D3BF98-A9DA-587E-A3D6-B15D40187827}"/>
                </a:ext>
              </a:extLst>
            </p:cNvPr>
            <p:cNvCxnSpPr/>
            <p:nvPr/>
          </p:nvCxnSpPr>
          <p:spPr>
            <a:xfrm>
              <a:off x="2580486" y="5835729"/>
              <a:ext cx="26670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F5FF466-ADE2-1F8F-0B15-DFEC47DC57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7959" y="2043350"/>
              <a:ext cx="0" cy="3792379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C8A916-728E-2C53-68B4-F0233C3847F3}"/>
              </a:ext>
            </a:extLst>
          </p:cNvPr>
          <p:cNvGrpSpPr/>
          <p:nvPr userDrawn="1"/>
        </p:nvGrpSpPr>
        <p:grpSpPr>
          <a:xfrm flipH="1">
            <a:off x="6504652" y="2468409"/>
            <a:ext cx="266700" cy="4254280"/>
            <a:chOff x="2577311" y="2043350"/>
            <a:chExt cx="269875" cy="3792379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5D0C02-9EA1-7C39-D478-07840D2020C2}"/>
                </a:ext>
              </a:extLst>
            </p:cNvPr>
            <p:cNvCxnSpPr/>
            <p:nvPr/>
          </p:nvCxnSpPr>
          <p:spPr>
            <a:xfrm>
              <a:off x="2577311" y="2043350"/>
              <a:ext cx="26670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D8C6E16-4219-1ABF-80D5-3CEEB04FF260}"/>
                </a:ext>
              </a:extLst>
            </p:cNvPr>
            <p:cNvCxnSpPr/>
            <p:nvPr/>
          </p:nvCxnSpPr>
          <p:spPr>
            <a:xfrm>
              <a:off x="2580486" y="5835729"/>
              <a:ext cx="26670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7D44F58-92A0-D10E-F598-E452D4B969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7959" y="2043350"/>
              <a:ext cx="0" cy="3792379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48DF46D8-D0D5-F975-143E-7C200BE439B5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3104388" y="3128699"/>
            <a:ext cx="2935224" cy="2933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397F3CC4-266C-5FA5-CEAB-718F026B489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4463" y="218566"/>
            <a:ext cx="3610288" cy="11909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47C682-3A4C-CF7F-5B58-DECC78AD6368}"/>
              </a:ext>
            </a:extLst>
          </p:cNvPr>
          <p:cNvSpPr txBox="1"/>
          <p:nvPr userDrawn="1"/>
        </p:nvSpPr>
        <p:spPr>
          <a:xfrm>
            <a:off x="384463" y="1425850"/>
            <a:ext cx="38480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spc="300" dirty="0">
                <a:solidFill>
                  <a:schemeClr val="accent4"/>
                </a:solidFill>
                <a:effectLst/>
                <a:latin typeface="Tw Cen MT Std" panose="020B0402020104020603" pitchFamily="34" charset="0"/>
              </a:rPr>
              <a:t>CCAW SUMMIT: </a:t>
            </a:r>
            <a:r>
              <a:rPr lang="en-US" sz="1200" b="0" i="0" spc="300" dirty="0">
                <a:solidFill>
                  <a:schemeClr val="accent4"/>
                </a:solidFill>
                <a:effectLst/>
                <a:latin typeface="Tw Cen MT Std" panose="020B0402020104020603" pitchFamily="34" charset="0"/>
              </a:rPr>
              <a:t>BEYOND THE BOUNDS</a:t>
            </a:r>
          </a:p>
        </p:txBody>
      </p:sp>
    </p:spTree>
    <p:extLst>
      <p:ext uri="{BB962C8B-B14F-4D97-AF65-F5344CB8AC3E}">
        <p14:creationId xmlns:p14="http://schemas.microsoft.com/office/powerpoint/2010/main" val="2088640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lm tree leaf in water&#10;&#10;Description automatically generated">
            <a:extLst>
              <a:ext uri="{FF2B5EF4-FFF2-40B4-BE49-F238E27FC236}">
                <a16:creationId xmlns:a16="http://schemas.microsoft.com/office/drawing/2014/main" id="{38805323-DE36-4452-13F9-2BDB383AC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2AB43AF-0561-133E-B170-58CD3BE129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559137" y="238960"/>
            <a:ext cx="3190703" cy="1357746"/>
          </a:xfrm>
          <a:prstGeom prst="rect">
            <a:avLst/>
          </a:prstGeom>
          <a:effectLst>
            <a:glow rad="638067">
              <a:schemeClr val="accent4">
                <a:alpha val="32883"/>
              </a:schemeClr>
            </a:glow>
          </a:effec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4A9817E-B0D2-6A38-5BC1-52327537C3A2}"/>
              </a:ext>
            </a:extLst>
          </p:cNvPr>
          <p:cNvSpPr/>
          <p:nvPr userDrawn="1"/>
        </p:nvSpPr>
        <p:spPr>
          <a:xfrm>
            <a:off x="2832012" y="2855561"/>
            <a:ext cx="3479977" cy="3479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9C4354C-6428-D339-2125-FFA6BD4B8DFD}"/>
              </a:ext>
            </a:extLst>
          </p:cNvPr>
          <p:cNvGrpSpPr/>
          <p:nvPr userDrawn="1"/>
        </p:nvGrpSpPr>
        <p:grpSpPr>
          <a:xfrm>
            <a:off x="2372652" y="2468409"/>
            <a:ext cx="266700" cy="4254280"/>
            <a:chOff x="2577311" y="2043350"/>
            <a:chExt cx="269875" cy="3792379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488730F-FCCA-7959-108A-A3A404496192}"/>
                </a:ext>
              </a:extLst>
            </p:cNvPr>
            <p:cNvCxnSpPr/>
            <p:nvPr/>
          </p:nvCxnSpPr>
          <p:spPr>
            <a:xfrm>
              <a:off x="2577311" y="2043350"/>
              <a:ext cx="2667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B1DAC25-A22D-E3DC-C396-47856F1BBB17}"/>
                </a:ext>
              </a:extLst>
            </p:cNvPr>
            <p:cNvCxnSpPr/>
            <p:nvPr/>
          </p:nvCxnSpPr>
          <p:spPr>
            <a:xfrm>
              <a:off x="2580486" y="5835729"/>
              <a:ext cx="2667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5E6DCA6-3344-2C21-6336-430995F4B1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7959" y="2043350"/>
              <a:ext cx="0" cy="3792379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0DC15D4-4C72-B771-8FDF-9F4E0007FF14}"/>
              </a:ext>
            </a:extLst>
          </p:cNvPr>
          <p:cNvGrpSpPr/>
          <p:nvPr userDrawn="1"/>
        </p:nvGrpSpPr>
        <p:grpSpPr>
          <a:xfrm flipH="1">
            <a:off x="6504652" y="2468409"/>
            <a:ext cx="266700" cy="4254280"/>
            <a:chOff x="2577311" y="2043350"/>
            <a:chExt cx="269875" cy="3792379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8F6EE93-19A2-8B66-C336-74D736B4CE92}"/>
                </a:ext>
              </a:extLst>
            </p:cNvPr>
            <p:cNvCxnSpPr/>
            <p:nvPr/>
          </p:nvCxnSpPr>
          <p:spPr>
            <a:xfrm>
              <a:off x="2577311" y="2043350"/>
              <a:ext cx="2667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BCA7C3F-0FB0-FEA5-6488-1C3C78DD212E}"/>
                </a:ext>
              </a:extLst>
            </p:cNvPr>
            <p:cNvCxnSpPr/>
            <p:nvPr/>
          </p:nvCxnSpPr>
          <p:spPr>
            <a:xfrm>
              <a:off x="2580486" y="5835729"/>
              <a:ext cx="2667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6317E8E-3791-59E6-E812-73C8BC4393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7959" y="2043350"/>
              <a:ext cx="0" cy="3792379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84559C02-1C6B-8230-DAA7-0A37D1586A3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3104388" y="3128699"/>
            <a:ext cx="2935224" cy="2933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454EFCA-A657-EEA0-7A40-656765FFCCC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84463" y="218567"/>
            <a:ext cx="3610288" cy="119095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18723DBE-458A-9B8B-EE60-89541DBE9213}"/>
              </a:ext>
            </a:extLst>
          </p:cNvPr>
          <p:cNvSpPr txBox="1"/>
          <p:nvPr userDrawn="1"/>
        </p:nvSpPr>
        <p:spPr>
          <a:xfrm>
            <a:off x="384463" y="1425850"/>
            <a:ext cx="38480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spc="300" dirty="0">
                <a:solidFill>
                  <a:schemeClr val="bg1"/>
                </a:solidFill>
                <a:effectLst/>
                <a:latin typeface="Tw Cen MT Std" panose="020B0402020104020603" pitchFamily="34" charset="0"/>
              </a:rPr>
              <a:t>CCAW SUMMIT: </a:t>
            </a:r>
            <a:r>
              <a:rPr lang="en-US" sz="1200" b="0" i="0" spc="300" dirty="0">
                <a:solidFill>
                  <a:schemeClr val="bg1"/>
                </a:solidFill>
                <a:effectLst/>
                <a:latin typeface="Tw Cen MT Std" panose="020B0402020104020603" pitchFamily="34" charset="0"/>
              </a:rPr>
              <a:t>BEYOND THE BOUNDS</a:t>
            </a:r>
          </a:p>
        </p:txBody>
      </p:sp>
    </p:spTree>
    <p:extLst>
      <p:ext uri="{BB962C8B-B14F-4D97-AF65-F5344CB8AC3E}">
        <p14:creationId xmlns:p14="http://schemas.microsoft.com/office/powerpoint/2010/main" val="1862772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alm tree leaf in water&#10;&#10;Description automatically generated">
            <a:extLst>
              <a:ext uri="{FF2B5EF4-FFF2-40B4-BE49-F238E27FC236}">
                <a16:creationId xmlns:a16="http://schemas.microsoft.com/office/drawing/2014/main" id="{3948077B-C00B-9144-0EB6-E0CCA5CEF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EC8415-B828-5D23-BAAE-5FC0EB46B3A3}"/>
              </a:ext>
            </a:extLst>
          </p:cNvPr>
          <p:cNvSpPr/>
          <p:nvPr userDrawn="1"/>
        </p:nvSpPr>
        <p:spPr>
          <a:xfrm>
            <a:off x="2832012" y="2855561"/>
            <a:ext cx="3479977" cy="34799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8553CF-68FB-ECB0-3E79-62F362175D2C}"/>
              </a:ext>
            </a:extLst>
          </p:cNvPr>
          <p:cNvGrpSpPr/>
          <p:nvPr userDrawn="1"/>
        </p:nvGrpSpPr>
        <p:grpSpPr>
          <a:xfrm>
            <a:off x="2372652" y="2468409"/>
            <a:ext cx="266700" cy="4254280"/>
            <a:chOff x="2577311" y="2043350"/>
            <a:chExt cx="269875" cy="379237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233F635-0613-6AD0-B394-456D1A99A6CC}"/>
                </a:ext>
              </a:extLst>
            </p:cNvPr>
            <p:cNvCxnSpPr/>
            <p:nvPr/>
          </p:nvCxnSpPr>
          <p:spPr>
            <a:xfrm>
              <a:off x="2577311" y="2043350"/>
              <a:ext cx="2667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350C6B6-8849-5F49-23B9-BB882AF465EF}"/>
                </a:ext>
              </a:extLst>
            </p:cNvPr>
            <p:cNvCxnSpPr/>
            <p:nvPr/>
          </p:nvCxnSpPr>
          <p:spPr>
            <a:xfrm>
              <a:off x="2580486" y="5835729"/>
              <a:ext cx="2667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4BC8BC2-BA37-B297-DD19-BC6E0E91F4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7959" y="2043350"/>
              <a:ext cx="0" cy="37923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0516AC-8891-9A18-C027-3F632F7A32ED}"/>
              </a:ext>
            </a:extLst>
          </p:cNvPr>
          <p:cNvGrpSpPr/>
          <p:nvPr userDrawn="1"/>
        </p:nvGrpSpPr>
        <p:grpSpPr>
          <a:xfrm flipH="1">
            <a:off x="6504652" y="2468409"/>
            <a:ext cx="266700" cy="4254280"/>
            <a:chOff x="2577311" y="2043350"/>
            <a:chExt cx="269875" cy="3792379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A35ED2F-AD2A-113F-C5B3-5D9B739DEA1E}"/>
                </a:ext>
              </a:extLst>
            </p:cNvPr>
            <p:cNvCxnSpPr/>
            <p:nvPr/>
          </p:nvCxnSpPr>
          <p:spPr>
            <a:xfrm>
              <a:off x="2577311" y="2043350"/>
              <a:ext cx="2667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06041B8-B3D7-5744-43D2-C24C2C5FA25E}"/>
                </a:ext>
              </a:extLst>
            </p:cNvPr>
            <p:cNvCxnSpPr/>
            <p:nvPr/>
          </p:nvCxnSpPr>
          <p:spPr>
            <a:xfrm>
              <a:off x="2580486" y="5835729"/>
              <a:ext cx="2667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2CB3498-572C-6F39-0E8F-25F4CCDD82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7959" y="2043350"/>
              <a:ext cx="0" cy="37923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49EC5BB-3823-ABC5-B18D-947AC55A2BC6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3104388" y="3128699"/>
            <a:ext cx="2935224" cy="2933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9DE84D3-C1F2-C152-6E6D-E37A2FA6B6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84463" y="218567"/>
            <a:ext cx="3610288" cy="119095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1A24159-0CC7-95DA-7CE4-BB24B568289B}"/>
              </a:ext>
            </a:extLst>
          </p:cNvPr>
          <p:cNvSpPr txBox="1"/>
          <p:nvPr userDrawn="1"/>
        </p:nvSpPr>
        <p:spPr>
          <a:xfrm>
            <a:off x="384463" y="1425850"/>
            <a:ext cx="38480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spc="300" dirty="0">
                <a:solidFill>
                  <a:schemeClr val="bg1"/>
                </a:solidFill>
                <a:effectLst>
                  <a:outerShdw blurRad="501182" dir="5400000" algn="ctr" rotWithShape="0">
                    <a:schemeClr val="accent4"/>
                  </a:outerShdw>
                </a:effectLst>
                <a:latin typeface="Tw Cen MT Std" panose="020B0402020104020603" pitchFamily="34" charset="0"/>
              </a:rPr>
              <a:t>CCAW SUMMIT: </a:t>
            </a:r>
            <a:r>
              <a:rPr lang="en-US" sz="1200" b="0" i="0" spc="300" dirty="0">
                <a:solidFill>
                  <a:schemeClr val="bg1"/>
                </a:solidFill>
                <a:effectLst>
                  <a:outerShdw blurRad="501182" dir="5400000" algn="ctr" rotWithShape="0">
                    <a:schemeClr val="accent4"/>
                  </a:outerShdw>
                </a:effectLst>
                <a:latin typeface="Tw Cen MT Std" panose="020B0402020104020603" pitchFamily="34" charset="0"/>
              </a:rPr>
              <a:t>BEYOND THE BOUNDS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858244EC-1AB7-FC97-E3FD-FC5E906EBF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59137" y="238960"/>
            <a:ext cx="3190703" cy="1357746"/>
          </a:xfrm>
          <a:prstGeom prst="rect">
            <a:avLst/>
          </a:prstGeom>
          <a:effectLst>
            <a:glow rad="638067">
              <a:schemeClr val="accent4">
                <a:alpha val="32883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87290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17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576" userDrawn="1">
          <p15:clr>
            <a:srgbClr val="A4A3A4"/>
          </p15:clr>
        </p15:guide>
        <p15:guide id="3" orient="horz" pos="168" userDrawn="1">
          <p15:clr>
            <a:srgbClr val="A4A3A4"/>
          </p15:clr>
        </p15:guide>
        <p15:guide id="4" orient="horz" pos="504" userDrawn="1">
          <p15:clr>
            <a:srgbClr val="A4A3A4"/>
          </p15:clr>
        </p15:guide>
        <p15:guide id="5" pos="504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8" orient="horz" pos="336" userDrawn="1">
          <p15:clr>
            <a:srgbClr val="A4A3A4"/>
          </p15:clr>
        </p15:guide>
        <p15:guide id="9" pos="168" userDrawn="1">
          <p15:clr>
            <a:srgbClr val="A4A3A4"/>
          </p15:clr>
        </p15:guide>
        <p15:guide id="12" orient="horz" pos="864" userDrawn="1">
          <p15:clr>
            <a:srgbClr val="A4A3A4"/>
          </p15:clr>
        </p15:guide>
        <p15:guide id="13" orient="horz" pos="1368" userDrawn="1">
          <p15:clr>
            <a:srgbClr val="A4A3A4"/>
          </p15:clr>
        </p15:guide>
        <p15:guide id="14" orient="horz" pos="2184" userDrawn="1">
          <p15:clr>
            <a:srgbClr val="A4A3A4"/>
          </p15:clr>
        </p15:guide>
        <p15:guide id="15" orient="horz" pos="3576" userDrawn="1">
          <p15:clr>
            <a:srgbClr val="A4A3A4"/>
          </p15:clr>
        </p15:guide>
        <p15:guide id="16" orient="horz" pos="5568" userDrawn="1">
          <p15:clr>
            <a:srgbClr val="A4A3A4"/>
          </p15:clr>
        </p15:guide>
        <p15:guide id="17" orient="horz" pos="5424" userDrawn="1">
          <p15:clr>
            <a:srgbClr val="A4A3A4"/>
          </p15:clr>
        </p15:guide>
        <p15:guide id="18" pos="1344" userDrawn="1">
          <p15:clr>
            <a:srgbClr val="A4A3A4"/>
          </p15:clr>
        </p15:guide>
        <p15:guide id="19" pos="840" userDrawn="1">
          <p15:clr>
            <a:srgbClr val="A4A3A4"/>
          </p15:clr>
        </p15:guide>
        <p15:guide id="20" pos="336" userDrawn="1">
          <p15:clr>
            <a:srgbClr val="A4A3A4"/>
          </p15:clr>
        </p15:guide>
        <p15:guide id="21" orient="horz" pos="4896" userDrawn="1">
          <p15:clr>
            <a:srgbClr val="A4A3A4"/>
          </p15:clr>
        </p15:guide>
        <p15:guide id="22" orient="horz" pos="4392" userDrawn="1">
          <p15:clr>
            <a:srgbClr val="A4A3A4"/>
          </p15:clr>
        </p15:guide>
        <p15:guide id="23" orient="horz" pos="5256" userDrawn="1">
          <p15:clr>
            <a:srgbClr val="A4A3A4"/>
          </p15:clr>
        </p15:guide>
        <p15:guide id="24" pos="5592" userDrawn="1">
          <p15:clr>
            <a:srgbClr val="A4A3A4"/>
          </p15:clr>
        </p15:guide>
        <p15:guide id="25" pos="5424" userDrawn="1">
          <p15:clr>
            <a:srgbClr val="A4A3A4"/>
          </p15:clr>
        </p15:guide>
        <p15:guide id="26" pos="5256" userDrawn="1">
          <p15:clr>
            <a:srgbClr val="A4A3A4"/>
          </p15:clr>
        </p15:guide>
        <p15:guide id="27" pos="4896" userDrawn="1">
          <p15:clr>
            <a:srgbClr val="A4A3A4"/>
          </p15:clr>
        </p15:guide>
        <p15:guide id="28" pos="4416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DA4143-084E-98A0-6E1F-021BB8F9FA1B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679F2-4F3D-37CB-590C-37D4844D59D0}"/>
              </a:ext>
            </a:extLst>
          </p:cNvPr>
          <p:cNvSpPr txBox="1"/>
          <p:nvPr/>
        </p:nvSpPr>
        <p:spPr>
          <a:xfrm>
            <a:off x="1333500" y="7279957"/>
            <a:ext cx="6487886" cy="98488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>
              <a:spcBef>
                <a:spcPts val="3600"/>
              </a:spcBef>
            </a:pPr>
            <a:r>
              <a:rPr lang="en-US" sz="4000" b="1" i="0" kern="0" spc="600" dirty="0">
                <a:solidFill>
                  <a:schemeClr val="tx2"/>
                </a:solidFill>
                <a:latin typeface="Tw Cen MT Std" panose="020B0402020104020603" pitchFamily="34" charset="0"/>
              </a:rPr>
              <a:t>LINDSAY LONGNAME </a:t>
            </a:r>
            <a:br>
              <a:rPr lang="en-US" sz="4000" b="1" i="0" kern="0" dirty="0">
                <a:solidFill>
                  <a:schemeClr val="tx2"/>
                </a:solidFill>
                <a:latin typeface="Tw Cen MT Std" panose="020B0402020104020603" pitchFamily="34" charset="0"/>
              </a:rPr>
            </a:br>
            <a:r>
              <a:rPr lang="en-US" sz="2400" b="0" i="0" kern="0" spc="300" dirty="0">
                <a:solidFill>
                  <a:schemeClr val="tx1"/>
                </a:solidFill>
                <a:latin typeface="Tw Cen MT Std" panose="020B0402020104020603" pitchFamily="34" charset="0"/>
              </a:rPr>
              <a:t>Insert Title/Organization Here</a:t>
            </a:r>
          </a:p>
        </p:txBody>
      </p:sp>
    </p:spTree>
    <p:extLst>
      <p:ext uri="{BB962C8B-B14F-4D97-AF65-F5344CB8AC3E}">
        <p14:creationId xmlns:p14="http://schemas.microsoft.com/office/powerpoint/2010/main" val="16414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236A8E7-EE12-8690-8B21-860041D4805B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1F40F-28DF-5873-6FDD-28166A895EC5}"/>
              </a:ext>
            </a:extLst>
          </p:cNvPr>
          <p:cNvSpPr txBox="1"/>
          <p:nvPr/>
        </p:nvSpPr>
        <p:spPr>
          <a:xfrm>
            <a:off x="1333500" y="7279957"/>
            <a:ext cx="6487886" cy="98488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>
              <a:spcBef>
                <a:spcPts val="3600"/>
              </a:spcBef>
            </a:pPr>
            <a:r>
              <a:rPr lang="en-US" sz="4000" b="1" i="0" kern="0" spc="600" dirty="0">
                <a:solidFill>
                  <a:schemeClr val="bg1"/>
                </a:solidFill>
                <a:latin typeface="Tw Cen MT Std" panose="020B0402020104020603" pitchFamily="34" charset="0"/>
              </a:rPr>
              <a:t>LINDSAY LONGNAME </a:t>
            </a:r>
            <a:br>
              <a:rPr lang="en-US" sz="4000" b="1" i="0" kern="0" dirty="0">
                <a:solidFill>
                  <a:schemeClr val="tx2"/>
                </a:solidFill>
                <a:latin typeface="Tw Cen MT Std" panose="020B0402020104020603" pitchFamily="34" charset="0"/>
              </a:rPr>
            </a:br>
            <a:r>
              <a:rPr lang="en-US" sz="2400" b="0" i="0" kern="0" spc="300" dirty="0">
                <a:solidFill>
                  <a:schemeClr val="bg2"/>
                </a:solidFill>
                <a:latin typeface="Tw Cen MT Std" panose="020B0402020104020603" pitchFamily="34" charset="0"/>
              </a:rPr>
              <a:t>Insert Title/Organization Here</a:t>
            </a:r>
          </a:p>
        </p:txBody>
      </p:sp>
    </p:spTree>
    <p:extLst>
      <p:ext uri="{BB962C8B-B14F-4D97-AF65-F5344CB8AC3E}">
        <p14:creationId xmlns:p14="http://schemas.microsoft.com/office/powerpoint/2010/main" val="295943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E4EDB3-83C3-4AEB-D7F7-ED53CA3C16F7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23426-E783-D2A2-278F-B6A78A3DDFE7}"/>
              </a:ext>
            </a:extLst>
          </p:cNvPr>
          <p:cNvSpPr txBox="1"/>
          <p:nvPr/>
        </p:nvSpPr>
        <p:spPr>
          <a:xfrm>
            <a:off x="1333500" y="7279957"/>
            <a:ext cx="6487886" cy="98488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>
              <a:spcBef>
                <a:spcPts val="3600"/>
              </a:spcBef>
            </a:pPr>
            <a:r>
              <a:rPr lang="en-US" sz="4000" b="1" i="0" kern="0" spc="600" dirty="0">
                <a:solidFill>
                  <a:schemeClr val="bg1"/>
                </a:solidFill>
                <a:latin typeface="Tw Cen MT Std" panose="020B0402020104020603" pitchFamily="34" charset="0"/>
              </a:rPr>
              <a:t>LINDSAY LONGNAME </a:t>
            </a:r>
            <a:br>
              <a:rPr lang="en-US" sz="4000" b="1" i="0" kern="0" dirty="0">
                <a:solidFill>
                  <a:schemeClr val="tx2"/>
                </a:solidFill>
                <a:latin typeface="Tw Cen MT Std" panose="020B0402020104020603" pitchFamily="34" charset="0"/>
              </a:rPr>
            </a:br>
            <a:r>
              <a:rPr lang="en-US" sz="2400" b="0" i="0" kern="0" spc="300" dirty="0">
                <a:solidFill>
                  <a:schemeClr val="tx1"/>
                </a:solidFill>
                <a:latin typeface="Tw Cen MT Std" panose="020B0402020104020603" pitchFamily="34" charset="0"/>
              </a:rPr>
              <a:t>Insert Title/Organization Here</a:t>
            </a:r>
          </a:p>
        </p:txBody>
      </p:sp>
    </p:spTree>
    <p:extLst>
      <p:ext uri="{BB962C8B-B14F-4D97-AF65-F5344CB8AC3E}">
        <p14:creationId xmlns:p14="http://schemas.microsoft.com/office/powerpoint/2010/main" val="487220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AW">
      <a:dk1>
        <a:srgbClr val="282A30"/>
      </a:dk1>
      <a:lt1>
        <a:srgbClr val="FFFFFF"/>
      </a:lt1>
      <a:dk2>
        <a:srgbClr val="A7302B"/>
      </a:dk2>
      <a:lt2>
        <a:srgbClr val="ECECEC"/>
      </a:lt2>
      <a:accent1>
        <a:srgbClr val="8A240E"/>
      </a:accent1>
      <a:accent2>
        <a:srgbClr val="A8302C"/>
      </a:accent2>
      <a:accent3>
        <a:srgbClr val="454852"/>
      </a:accent3>
      <a:accent4>
        <a:srgbClr val="62666E"/>
      </a:accent4>
      <a:accent5>
        <a:srgbClr val="8D9199"/>
      </a:accent5>
      <a:accent6>
        <a:srgbClr val="BABDC1"/>
      </a:accent6>
      <a:hlink>
        <a:srgbClr val="A7302B"/>
      </a:hlink>
      <a:folHlink>
        <a:srgbClr val="8A240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</TotalTime>
  <Words>24</Words>
  <Application>Microsoft Macintosh PowerPoint</Application>
  <PresentationFormat>Custom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Tw Cen MT Std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Isabelle Hernandez</cp:lastModifiedBy>
  <cp:revision>15</cp:revision>
  <dcterms:created xsi:type="dcterms:W3CDTF">2018-11-07T17:40:35Z</dcterms:created>
  <dcterms:modified xsi:type="dcterms:W3CDTF">2024-07-09T17:30:31Z</dcterms:modified>
</cp:coreProperties>
</file>