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Futura Bold" panose="020B0602020204020303" pitchFamily="34" charset="-79"/>
      <p:regular r:id="rId3"/>
      <p:italic r:id="rId4"/>
      <p:boldItalic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26" autoAdjust="0"/>
  </p:normalViewPr>
  <p:slideViewPr>
    <p:cSldViewPr>
      <p:cViewPr varScale="1">
        <p:scale>
          <a:sx n="80" d="100"/>
          <a:sy n="80" d="100"/>
        </p:scale>
        <p:origin x="82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A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22792" y="252428"/>
            <a:ext cx="15242416" cy="4236510"/>
          </a:xfrm>
          <a:custGeom>
            <a:avLst/>
            <a:gdLst/>
            <a:ahLst/>
            <a:cxnLst/>
            <a:rect l="l" t="t" r="r" b="b"/>
            <a:pathLst>
              <a:path w="15242416" h="4236510">
                <a:moveTo>
                  <a:pt x="0" y="0"/>
                </a:moveTo>
                <a:lnTo>
                  <a:pt x="15242416" y="0"/>
                </a:lnTo>
                <a:lnTo>
                  <a:pt x="15242416" y="4236510"/>
                </a:lnTo>
                <a:lnTo>
                  <a:pt x="0" y="423651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69249" t="-30483" r="-12022" b="-2903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5235159" y="4088479"/>
            <a:ext cx="7817682" cy="6103271"/>
          </a:xfrm>
          <a:custGeom>
            <a:avLst/>
            <a:gdLst/>
            <a:ahLst/>
            <a:cxnLst/>
            <a:rect l="l" t="t" r="r" b="b"/>
            <a:pathLst>
              <a:path w="7817682" h="6103271">
                <a:moveTo>
                  <a:pt x="0" y="0"/>
                </a:moveTo>
                <a:lnTo>
                  <a:pt x="7817682" y="0"/>
                </a:lnTo>
                <a:lnTo>
                  <a:pt x="7817682" y="6103271"/>
                </a:lnTo>
                <a:lnTo>
                  <a:pt x="0" y="610327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4066" t="-262" r="-195965"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4" name="Group 4"/>
          <p:cNvGrpSpPr/>
          <p:nvPr/>
        </p:nvGrpSpPr>
        <p:grpSpPr>
          <a:xfrm rot="-1341208">
            <a:off x="1039623" y="4280567"/>
            <a:ext cx="4953291" cy="3086100"/>
            <a:chOff x="0" y="0"/>
            <a:chExt cx="130457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1304570" cy="812800"/>
            </a:xfrm>
            <a:custGeom>
              <a:avLst/>
              <a:gdLst/>
              <a:ahLst/>
              <a:cxnLst/>
              <a:rect l="l" t="t" r="r" b="b"/>
              <a:pathLst>
                <a:path w="1304570" h="812800">
                  <a:moveTo>
                    <a:pt x="652285" y="0"/>
                  </a:moveTo>
                  <a:lnTo>
                    <a:pt x="778904" y="111986"/>
                  </a:lnTo>
                  <a:lnTo>
                    <a:pt x="978428" y="54447"/>
                  </a:lnTo>
                  <a:lnTo>
                    <a:pt x="998212" y="190873"/>
                  </a:lnTo>
                  <a:lnTo>
                    <a:pt x="1217180" y="203200"/>
                  </a:lnTo>
                  <a:lnTo>
                    <a:pt x="1124829" y="327511"/>
                  </a:lnTo>
                  <a:lnTo>
                    <a:pt x="1304570" y="406400"/>
                  </a:lnTo>
                  <a:lnTo>
                    <a:pt x="1124829" y="485289"/>
                  </a:lnTo>
                  <a:lnTo>
                    <a:pt x="1217180" y="609600"/>
                  </a:lnTo>
                  <a:lnTo>
                    <a:pt x="998212" y="621927"/>
                  </a:lnTo>
                  <a:lnTo>
                    <a:pt x="978428" y="758353"/>
                  </a:lnTo>
                  <a:lnTo>
                    <a:pt x="778904" y="700814"/>
                  </a:lnTo>
                  <a:lnTo>
                    <a:pt x="652285" y="812800"/>
                  </a:lnTo>
                  <a:lnTo>
                    <a:pt x="525666" y="700814"/>
                  </a:lnTo>
                  <a:lnTo>
                    <a:pt x="326143" y="758353"/>
                  </a:lnTo>
                  <a:lnTo>
                    <a:pt x="306358" y="621927"/>
                  </a:lnTo>
                  <a:lnTo>
                    <a:pt x="87390" y="609600"/>
                  </a:lnTo>
                  <a:lnTo>
                    <a:pt x="179741" y="485289"/>
                  </a:lnTo>
                  <a:lnTo>
                    <a:pt x="0" y="406400"/>
                  </a:lnTo>
                  <a:lnTo>
                    <a:pt x="179741" y="327511"/>
                  </a:lnTo>
                  <a:lnTo>
                    <a:pt x="87390" y="203200"/>
                  </a:lnTo>
                  <a:lnTo>
                    <a:pt x="306358" y="190873"/>
                  </a:lnTo>
                  <a:lnTo>
                    <a:pt x="326143" y="54447"/>
                  </a:lnTo>
                  <a:lnTo>
                    <a:pt x="525666" y="111986"/>
                  </a:lnTo>
                  <a:lnTo>
                    <a:pt x="652285" y="0"/>
                  </a:lnTo>
                  <a:close/>
                </a:path>
              </a:pathLst>
            </a:custGeom>
            <a:solidFill>
              <a:srgbClr val="A8312C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203839" y="12700"/>
              <a:ext cx="896892" cy="6731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7" name="TextBox 7"/>
          <p:cNvSpPr txBox="1"/>
          <p:nvPr/>
        </p:nvSpPr>
        <p:spPr>
          <a:xfrm rot="-1354453">
            <a:off x="1914597" y="5177082"/>
            <a:ext cx="3245867" cy="15901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56"/>
              </a:lnSpc>
            </a:pPr>
            <a:r>
              <a:rPr lang="en-US" sz="4800" b="1" dirty="0">
                <a:solidFill>
                  <a:srgbClr val="FFFFFF"/>
                </a:solidFill>
                <a:latin typeface="Futura Bold"/>
                <a:ea typeface="Futura Bold"/>
                <a:cs typeface="Futura Bold"/>
                <a:sym typeface="Futura Bold"/>
              </a:rPr>
              <a:t>REGISTER NOW!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13728761" y="4341395"/>
            <a:ext cx="3036447" cy="3036447"/>
            <a:chOff x="0" y="0"/>
            <a:chExt cx="4048596" cy="4048596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048596" cy="4048596"/>
            </a:xfrm>
            <a:custGeom>
              <a:avLst/>
              <a:gdLst/>
              <a:ahLst/>
              <a:cxnLst/>
              <a:rect l="l" t="t" r="r" b="b"/>
              <a:pathLst>
                <a:path w="4048596" h="4048596">
                  <a:moveTo>
                    <a:pt x="0" y="0"/>
                  </a:moveTo>
                  <a:lnTo>
                    <a:pt x="4048596" y="0"/>
                  </a:lnTo>
                  <a:lnTo>
                    <a:pt x="4048596" y="4048596"/>
                  </a:lnTo>
                  <a:lnTo>
                    <a:pt x="0" y="404859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Futura Bold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CCAW 2025 Presentation</dc:title>
  <cp:lastModifiedBy>Rachel Bauldree</cp:lastModifiedBy>
  <cp:revision>2</cp:revision>
  <dcterms:created xsi:type="dcterms:W3CDTF">2006-08-16T00:00:00Z</dcterms:created>
  <dcterms:modified xsi:type="dcterms:W3CDTF">2024-11-06T19:50:45Z</dcterms:modified>
  <dc:identifier>DAGRm1aF708</dc:identifier>
</cp:coreProperties>
</file>