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7"/>
    <p:restoredTop sz="94681"/>
  </p:normalViewPr>
  <p:slideViewPr>
    <p:cSldViewPr snapToGrid="0" snapToObjects="1">
      <p:cViewPr>
        <p:scale>
          <a:sx n="105" d="100"/>
          <a:sy n="105" d="100"/>
        </p:scale>
        <p:origin x="5584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os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red cover with text&#10;&#10;Description automatically generated">
            <a:extLst>
              <a:ext uri="{FF2B5EF4-FFF2-40B4-BE49-F238E27FC236}">
                <a16:creationId xmlns:a16="http://schemas.microsoft.com/office/drawing/2014/main" id="{20CB1F30-1964-18BD-DAB2-453AEF3E9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7180DD-FF53-72A1-7555-901985021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2838450"/>
            <a:ext cx="3467100" cy="34671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0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B1F30-1964-18BD-DAB2-453AEF3E9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7180DD-FF53-72A1-7555-901985021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2838450"/>
            <a:ext cx="3467100" cy="34671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67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W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B1F30-1964-18BD-DAB2-453AEF3E9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7180DD-FF53-72A1-7555-901985021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2838450"/>
            <a:ext cx="3467100" cy="34671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B1F30-1964-18BD-DAB2-453AEF3E9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7180DD-FF53-72A1-7555-901985021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6800" y="2838450"/>
            <a:ext cx="3467100" cy="34671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76" userDrawn="1">
          <p15:clr>
            <a:srgbClr val="A4A3A4"/>
          </p15:clr>
        </p15:guide>
        <p15:guide id="3" orient="horz" pos="168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pos="504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8" orient="horz" pos="336" userDrawn="1">
          <p15:clr>
            <a:srgbClr val="A4A3A4"/>
          </p15:clr>
        </p15:guide>
        <p15:guide id="9" pos="168" userDrawn="1">
          <p15:clr>
            <a:srgbClr val="A4A3A4"/>
          </p15:clr>
        </p15:guide>
        <p15:guide id="12" orient="horz" pos="864" userDrawn="1">
          <p15:clr>
            <a:srgbClr val="A4A3A4"/>
          </p15:clr>
        </p15:guide>
        <p15:guide id="13" orient="horz" pos="1368" userDrawn="1">
          <p15:clr>
            <a:srgbClr val="A4A3A4"/>
          </p15:clr>
        </p15:guide>
        <p15:guide id="14" orient="horz" pos="2184" userDrawn="1">
          <p15:clr>
            <a:srgbClr val="A4A3A4"/>
          </p15:clr>
        </p15:guide>
        <p15:guide id="15" orient="horz" pos="3576" userDrawn="1">
          <p15:clr>
            <a:srgbClr val="A4A3A4"/>
          </p15:clr>
        </p15:guide>
        <p15:guide id="16" orient="horz" pos="5568" userDrawn="1">
          <p15:clr>
            <a:srgbClr val="A4A3A4"/>
          </p15:clr>
        </p15:guide>
        <p15:guide id="17" orient="horz" pos="5424" userDrawn="1">
          <p15:clr>
            <a:srgbClr val="A4A3A4"/>
          </p15:clr>
        </p15:guide>
        <p15:guide id="18" pos="1344" userDrawn="1">
          <p15:clr>
            <a:srgbClr val="A4A3A4"/>
          </p15:clr>
        </p15:guide>
        <p15:guide id="19" pos="840" userDrawn="1">
          <p15:clr>
            <a:srgbClr val="A4A3A4"/>
          </p15:clr>
        </p15:guide>
        <p15:guide id="20" pos="336" userDrawn="1">
          <p15:clr>
            <a:srgbClr val="A4A3A4"/>
          </p15:clr>
        </p15:guide>
        <p15:guide id="21" orient="horz" pos="4896" userDrawn="1">
          <p15:clr>
            <a:srgbClr val="A4A3A4"/>
          </p15:clr>
        </p15:guide>
        <p15:guide id="22" orient="horz" pos="4392" userDrawn="1">
          <p15:clr>
            <a:srgbClr val="A4A3A4"/>
          </p15:clr>
        </p15:guide>
        <p15:guide id="23" orient="horz" pos="5256" userDrawn="1">
          <p15:clr>
            <a:srgbClr val="A4A3A4"/>
          </p15:clr>
        </p15:guide>
        <p15:guide id="24" pos="5592" userDrawn="1">
          <p15:clr>
            <a:srgbClr val="A4A3A4"/>
          </p15:clr>
        </p15:guide>
        <p15:guide id="25" pos="5424" userDrawn="1">
          <p15:clr>
            <a:srgbClr val="A4A3A4"/>
          </p15:clr>
        </p15:guide>
        <p15:guide id="26" pos="5256" userDrawn="1">
          <p15:clr>
            <a:srgbClr val="A4A3A4"/>
          </p15:clr>
        </p15:guide>
        <p15:guide id="27" pos="4896" userDrawn="1">
          <p15:clr>
            <a:srgbClr val="A4A3A4"/>
          </p15:clr>
        </p15:guide>
        <p15:guide id="28" pos="441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8FDD1D-C966-B517-AA64-B651C6391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CCB10-0F2C-E71F-CAA7-BF82960C768C}"/>
              </a:ext>
            </a:extLst>
          </p:cNvPr>
          <p:cNvSpPr txBox="1"/>
          <p:nvPr/>
        </p:nvSpPr>
        <p:spPr>
          <a:xfrm>
            <a:off x="5159502" y="21716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3550"/>
              </a:lnSpc>
            </a:pPr>
            <a:r>
              <a:rPr lang="en-US" sz="3550" b="1" cap="all" spc="6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600" dirty="0" err="1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600" dirty="0">
              <a:solidFill>
                <a:schemeClr val="bg1"/>
              </a:solidFill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</a:t>
            </a:r>
            <a:r>
              <a:rPr lang="en-US" sz="2000" i="1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,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/Organization</a:t>
            </a:r>
          </a:p>
        </p:txBody>
      </p:sp>
    </p:spTree>
    <p:extLst>
      <p:ext uri="{BB962C8B-B14F-4D97-AF65-F5344CB8AC3E}">
        <p14:creationId xmlns:p14="http://schemas.microsoft.com/office/powerpoint/2010/main" val="184618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8AC1FC-D5A0-E0F3-6161-661A0ED9C6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13F57-B85A-86D1-18CA-6DD2F3F477E6}"/>
              </a:ext>
            </a:extLst>
          </p:cNvPr>
          <p:cNvSpPr txBox="1"/>
          <p:nvPr/>
        </p:nvSpPr>
        <p:spPr>
          <a:xfrm>
            <a:off x="5159502" y="21716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3550"/>
              </a:lnSpc>
            </a:pPr>
            <a:r>
              <a:rPr lang="en-US" sz="3550" b="1" cap="all" spc="6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600" dirty="0" err="1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600" dirty="0">
              <a:solidFill>
                <a:schemeClr val="bg1"/>
              </a:solidFill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Position,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Company/Organization</a:t>
            </a:r>
          </a:p>
        </p:txBody>
      </p:sp>
    </p:spTree>
    <p:extLst>
      <p:ext uri="{BB962C8B-B14F-4D97-AF65-F5344CB8AC3E}">
        <p14:creationId xmlns:p14="http://schemas.microsoft.com/office/powerpoint/2010/main" val="387396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240C19-924F-E4EE-599E-A56EDE6C0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E2F35-C0DA-7607-F260-9F0FE5E44A19}"/>
              </a:ext>
            </a:extLst>
          </p:cNvPr>
          <p:cNvSpPr txBox="1"/>
          <p:nvPr/>
        </p:nvSpPr>
        <p:spPr>
          <a:xfrm>
            <a:off x="5159502" y="21716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3550"/>
              </a:lnSpc>
            </a:pPr>
            <a:r>
              <a:rPr lang="en-US" sz="3550" b="1" cap="all" spc="6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600" dirty="0" err="1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600" dirty="0">
              <a:solidFill>
                <a:schemeClr val="bg1"/>
              </a:solidFill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Position,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Company/Organization</a:t>
            </a:r>
          </a:p>
        </p:txBody>
      </p:sp>
    </p:spTree>
    <p:extLst>
      <p:ext uri="{BB962C8B-B14F-4D97-AF65-F5344CB8AC3E}">
        <p14:creationId xmlns:p14="http://schemas.microsoft.com/office/powerpoint/2010/main" val="2559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63FA131-E237-F4E0-512E-A2D0A4760F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13E4B-E6E0-5792-13BA-3FF9D5D9E55D}"/>
              </a:ext>
            </a:extLst>
          </p:cNvPr>
          <p:cNvSpPr txBox="1"/>
          <p:nvPr/>
        </p:nvSpPr>
        <p:spPr>
          <a:xfrm>
            <a:off x="5159502" y="21716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3550"/>
              </a:lnSpc>
            </a:pPr>
            <a:r>
              <a:rPr lang="en-US" sz="3550" b="1" cap="all" spc="600" dirty="0"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600" dirty="0" err="1"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600" dirty="0"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</a:t>
            </a:r>
            <a:r>
              <a:rPr lang="en-US" sz="2000" i="1" dirty="0"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,</a:t>
            </a:r>
          </a:p>
          <a:p>
            <a:r>
              <a:rPr lang="en-US" sz="2000" dirty="0"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Company/Organization</a:t>
            </a:r>
          </a:p>
        </p:txBody>
      </p:sp>
    </p:spTree>
    <p:extLst>
      <p:ext uri="{BB962C8B-B14F-4D97-AF65-F5344CB8AC3E}">
        <p14:creationId xmlns:p14="http://schemas.microsoft.com/office/powerpoint/2010/main" val="285813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AW">
      <a:dk1>
        <a:srgbClr val="282A30"/>
      </a:dk1>
      <a:lt1>
        <a:srgbClr val="FFFFFF"/>
      </a:lt1>
      <a:dk2>
        <a:srgbClr val="A7302B"/>
      </a:dk2>
      <a:lt2>
        <a:srgbClr val="ECECEC"/>
      </a:lt2>
      <a:accent1>
        <a:srgbClr val="8A240E"/>
      </a:accent1>
      <a:accent2>
        <a:srgbClr val="A8302C"/>
      </a:accent2>
      <a:accent3>
        <a:srgbClr val="454852"/>
      </a:accent3>
      <a:accent4>
        <a:srgbClr val="62666E"/>
      </a:accent4>
      <a:accent5>
        <a:srgbClr val="8D9199"/>
      </a:accent5>
      <a:accent6>
        <a:srgbClr val="BABDC1"/>
      </a:accent6>
      <a:hlink>
        <a:srgbClr val="A7302B"/>
      </a:hlink>
      <a:folHlink>
        <a:srgbClr val="8A240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32</Words>
  <Application>Microsoft Macintosh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Erika Oliver</cp:lastModifiedBy>
  <cp:revision>6</cp:revision>
  <dcterms:created xsi:type="dcterms:W3CDTF">2018-11-07T17:40:35Z</dcterms:created>
  <dcterms:modified xsi:type="dcterms:W3CDTF">2024-11-01T16:52:19Z</dcterms:modified>
</cp:coreProperties>
</file>